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handoutMasterIdLst>
    <p:handoutMasterId r:id="rId5"/>
  </p:handoutMasterIdLst>
  <p:sldIdLst>
    <p:sldId id="260" r:id="rId2"/>
    <p:sldId id="267" r:id="rId3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6"/>
      <p:bold r:id="rId7"/>
      <p:italic r:id="rId8"/>
      <p:boldItalic r:id="rId9"/>
    </p:embeddedFont>
    <p:embeddedFont>
      <p:font typeface="IBM Plex Sans Light" panose="020B0403050203000203" pitchFamily="34" charset="0"/>
      <p:regular r:id="rId10"/>
      <p:bold r:id="rId11"/>
      <p:italic r:id="rId12"/>
      <p:boldItalic r:id="rId13"/>
    </p:embeddedFont>
    <p:embeddedFont>
      <p:font typeface="IranNastaliq" panose="02020505000000020003" pitchFamily="18" charset="0"/>
      <p:regular r:id="rId14"/>
    </p:embeddedFont>
    <p:embeddedFont>
      <p:font typeface="Merriweather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BBDFF-6B9B-4462-9DDC-469176A503FA}">
  <a:tblStyle styleId="{412BBDFF-6B9B-4462-9DDC-469176A50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60A66E-4AA7-2152-A625-187FC22F46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BBDE8-6605-9049-F7E5-93232C0D5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9C33-AD0A-499B-A84B-74E6F91CC34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5F21-D949-D364-D624-9D09DD71D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DBD1C-84F2-23CD-BBA3-490FA3628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ECCB-C5E5-468F-8E87-C663A151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9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77489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0" name="Google Shape;30;p4"/>
          <p:cNvSpPr/>
          <p:nvPr/>
        </p:nvSpPr>
        <p:spPr>
          <a:xfrm>
            <a:off x="-605017" y="2731623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764958" y="1536845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311996" y="1813911"/>
            <a:ext cx="1347538" cy="1064261"/>
          </a:xfrm>
          <a:prstGeom prst="parallelogram">
            <a:avLst>
              <a:gd name="adj" fmla="val 570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094765" y="2159804"/>
            <a:ext cx="1782000" cy="1828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72B911-BF1A-1646-3696-A8944FC90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07B297-0E1B-3C36-2627-B0015FAC5D03}"/>
              </a:ext>
            </a:extLst>
          </p:cNvPr>
          <p:cNvGrpSpPr/>
          <p:nvPr userDrawn="1"/>
        </p:nvGrpSpPr>
        <p:grpSpPr>
          <a:xfrm>
            <a:off x="92076" y="506557"/>
            <a:ext cx="994307" cy="1357240"/>
            <a:chOff x="92076" y="543635"/>
            <a:chExt cx="994307" cy="13572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F89454-0CE1-E7BF-42AE-255F43685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5000"/>
                      </a14:imgEffect>
                      <a14:imgEffect>
                        <a14:brightnessContrast bright="86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6"/>
            <a:stretch/>
          </p:blipFill>
          <p:spPr bwMode="auto">
            <a:xfrm>
              <a:off x="244498" y="543635"/>
              <a:ext cx="805512" cy="791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C9FC9D-2828-49B0-71CF-746A7B047554}"/>
                </a:ext>
              </a:extLst>
            </p:cNvPr>
            <p:cNvSpPr txBox="1"/>
            <p:nvPr userDrawn="1"/>
          </p:nvSpPr>
          <p:spPr>
            <a:xfrm>
              <a:off x="92076" y="1316100"/>
              <a:ext cx="994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bg1"/>
                  </a:solidFill>
                  <a:latin typeface="IranNastaliq" panose="02020505000000020003" pitchFamily="18" charset="0"/>
                  <a:cs typeface="IranNastaliq" panose="02020505000000020003" pitchFamily="18" charset="0"/>
                </a:rPr>
                <a:t>انجمن علمی ماشین و محرکه‌های الکتریکی ایران</a:t>
              </a:r>
              <a:endParaRPr lang="en-US" sz="1600" dirty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Content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1491229" y="180370"/>
            <a:ext cx="6281172" cy="484670"/>
          </a:xfrm>
          <a:prstGeom prst="parallelogram">
            <a:avLst>
              <a:gd name="adj" fmla="val 5499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7289536" y="-5338"/>
            <a:ext cx="754800" cy="591007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1491229" y="-11934"/>
            <a:ext cx="1000200" cy="78331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1741437" y="-200125"/>
            <a:ext cx="420900" cy="329757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7403171" y="567346"/>
            <a:ext cx="249600" cy="195387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E81C7-97F2-3574-5B3B-0121D6407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28" y="37547"/>
            <a:ext cx="921385" cy="1064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C98A-26E0-334F-E6DF-52116D4CEC0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233569" y="4690454"/>
            <a:ext cx="434100" cy="393600"/>
          </a:xfrm>
        </p:spPr>
        <p:txBody>
          <a:bodyPr/>
          <a:lstStyle>
            <a:lvl1pPr algn="l" rtl="1">
              <a:defRPr b="1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241CB-A19C-6551-0D35-9131ED1CDBF1}"/>
              </a:ext>
            </a:extLst>
          </p:cNvPr>
          <p:cNvSpPr txBox="1"/>
          <p:nvPr/>
        </p:nvSpPr>
        <p:spPr>
          <a:xfrm>
            <a:off x="2491429" y="235294"/>
            <a:ext cx="44365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500" dirty="0">
                <a:cs typeface="B Titr" panose="00000700000000000000" pitchFamily="2" charset="-78"/>
              </a:rPr>
              <a:t>سومین کنفرانس </a:t>
            </a:r>
            <a:r>
              <a:rPr lang="fa-IR" sz="1500" dirty="0" err="1">
                <a:cs typeface="B Titr" panose="00000700000000000000" pitchFamily="2" charset="-78"/>
              </a:rPr>
              <a:t>بین‌المللی</a:t>
            </a:r>
            <a:r>
              <a:rPr lang="fa-IR" sz="1500" dirty="0">
                <a:cs typeface="B Titr" panose="00000700000000000000" pitchFamily="2" charset="-78"/>
              </a:rPr>
              <a:t> </a:t>
            </a:r>
            <a:r>
              <a:rPr lang="fa-IR" sz="1500" dirty="0" err="1">
                <a:cs typeface="B Titr" panose="00000700000000000000" pitchFamily="2" charset="-78"/>
              </a:rPr>
              <a:t>ماشین‌ها</a:t>
            </a:r>
            <a:r>
              <a:rPr lang="fa-IR" sz="1500" dirty="0">
                <a:cs typeface="B Titr" panose="00000700000000000000" pitchFamily="2" charset="-78"/>
              </a:rPr>
              <a:t> و محرکه‌های الکتریکی</a:t>
            </a: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9415F-7BA0-96C6-7128-740EC2EA6352}"/>
              </a:ext>
            </a:extLst>
          </p:cNvPr>
          <p:cNvSpPr txBox="1"/>
          <p:nvPr userDrawn="1"/>
        </p:nvSpPr>
        <p:spPr>
          <a:xfrm>
            <a:off x="1423163" y="4748755"/>
            <a:ext cx="73584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dirty="0">
                <a:cs typeface="B Titr" panose="00000700000000000000" pitchFamily="2" charset="-78"/>
              </a:rPr>
              <a:t>عنوان مقاله</a:t>
            </a:r>
            <a:endParaRPr lang="en-US" sz="1200" dirty="0"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3737A-0DE4-9DB9-39A7-13A4A43243A3}"/>
              </a:ext>
            </a:extLst>
          </p:cNvPr>
          <p:cNvGrpSpPr/>
          <p:nvPr userDrawn="1"/>
        </p:nvGrpSpPr>
        <p:grpSpPr>
          <a:xfrm>
            <a:off x="-10222" y="37547"/>
            <a:ext cx="1505770" cy="1189540"/>
            <a:chOff x="-10222" y="37547"/>
            <a:chExt cx="1505770" cy="1189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CCF853-03C6-7908-69D0-B17C17E33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9399" y="37547"/>
              <a:ext cx="866529" cy="8509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9B0055-5890-82E8-3B7F-EFFC5EF5E129}"/>
                </a:ext>
              </a:extLst>
            </p:cNvPr>
            <p:cNvSpPr txBox="1"/>
            <p:nvPr userDrawn="1"/>
          </p:nvSpPr>
          <p:spPr>
            <a:xfrm>
              <a:off x="-10222" y="888533"/>
              <a:ext cx="1505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IranNastaliq" panose="02020505000000020003" pitchFamily="18" charset="0"/>
                  <a:cs typeface="IranNastaliq" panose="02020505000000020003" pitchFamily="18" charset="0"/>
                </a:rPr>
                <a:t>انجمن علمی ماشین و محرکه‌های الکتریکی ایران</a:t>
              </a:r>
              <a:endParaRPr lang="en-US" sz="1600" dirty="0">
                <a:solidFill>
                  <a:schemeClr val="accent6">
                    <a:lumMod val="90000"/>
                    <a:lumOff val="1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74990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D801E4D-8B6A-63A9-0015-B6E5EFF54384}"/>
              </a:ext>
            </a:extLst>
          </p:cNvPr>
          <p:cNvSpPr txBox="1">
            <a:spLocks/>
          </p:cNvSpPr>
          <p:nvPr/>
        </p:nvSpPr>
        <p:spPr>
          <a:xfrm>
            <a:off x="1551891" y="2280600"/>
            <a:ext cx="5562600" cy="582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عنوان مقاله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Google Shape;180;p18">
            <a:extLst>
              <a:ext uri="{FF2B5EF4-FFF2-40B4-BE49-F238E27FC236}">
                <a16:creationId xmlns:a16="http://schemas.microsoft.com/office/drawing/2014/main" id="{45AD3F79-322E-E484-AE5C-DA95E2E6513F}"/>
              </a:ext>
            </a:extLst>
          </p:cNvPr>
          <p:cNvSpPr txBox="1">
            <a:spLocks/>
          </p:cNvSpPr>
          <p:nvPr/>
        </p:nvSpPr>
        <p:spPr>
          <a:xfrm>
            <a:off x="1551891" y="3785037"/>
            <a:ext cx="5562600" cy="3369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latin typeface="b  Mitra"/>
                <a:cs typeface="B Zar" panose="00000400000000000000" pitchFamily="2" charset="-78"/>
              </a:rPr>
              <a:t>نویسندگان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42116-05AB-1D76-352E-512C96839A54}"/>
              </a:ext>
            </a:extLst>
          </p:cNvPr>
          <p:cNvSpPr txBox="1"/>
          <p:nvPr/>
        </p:nvSpPr>
        <p:spPr>
          <a:xfrm>
            <a:off x="1697034" y="4450770"/>
            <a:ext cx="5272314" cy="3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2000" b="1">
                <a:solidFill>
                  <a:schemeClr val="accent3"/>
                </a:solidFill>
                <a:latin typeface="b  Mitra"/>
                <a:ea typeface="IBM Plex Sans Light"/>
                <a:cs typeface="B Nazanin" panose="00000400000000000000" pitchFamily="2" charset="-78"/>
                <a:sym typeface="IBM Plex Sans Light"/>
              </a:defRPr>
            </a:lvl1pPr>
            <a:lvl2pPr marL="9144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indent="-381000">
              <a:lnSpc>
                <a:spcPct val="115000"/>
              </a:lnSpc>
              <a:buClr>
                <a:schemeClr val="accent3"/>
              </a:buClr>
              <a:buSzPts val="1800"/>
              <a:buFont typeface="IBM Plex Sans Light"/>
              <a:buNone/>
              <a:defRPr sz="18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fa-IR" sz="140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سازمان نویسندگان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A0A3E-E51A-973B-65B4-E417323564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2C969D-4657-F8CA-4CBA-16983C8973F5}"/>
              </a:ext>
            </a:extLst>
          </p:cNvPr>
          <p:cNvSpPr txBox="1">
            <a:spLocks/>
          </p:cNvSpPr>
          <p:nvPr/>
        </p:nvSpPr>
        <p:spPr>
          <a:xfrm>
            <a:off x="4889450" y="1251900"/>
            <a:ext cx="4094529" cy="3635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فهرست مطالب</a:t>
            </a:r>
            <a:endParaRPr lang="en-US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E4796F-7891-022B-376C-5A77ED1E2F9F}"/>
              </a:ext>
            </a:extLst>
          </p:cNvPr>
          <p:cNvSpPr txBox="1">
            <a:spLocks/>
          </p:cNvSpPr>
          <p:nvPr/>
        </p:nvSpPr>
        <p:spPr>
          <a:xfrm>
            <a:off x="1013460" y="1615440"/>
            <a:ext cx="7970519" cy="4778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این فایل به عنوان قالب ارائه مقالات در سومین کنفرانس </a:t>
            </a:r>
            <a:r>
              <a:rPr lang="fa-IR" b="1" dirty="0" err="1">
                <a:solidFill>
                  <a:schemeClr val="tx1"/>
                </a:solidFill>
                <a:cs typeface="B Nazanin" panose="00000400000000000000" pitchFamily="2" charset="-78"/>
              </a:rPr>
              <a:t>بین‌المللی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1"/>
                </a:solidFill>
                <a:cs typeface="B Nazanin" panose="00000400000000000000" pitchFamily="2" charset="-78"/>
              </a:rPr>
              <a:t>ماشین‌ها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 و محرکه‌های الکتریکی فراهم شده است.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475760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5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E3E4E6"/>
      </a:accent5>
      <a:accent6>
        <a:srgbClr val="061E3A"/>
      </a:accent6>
      <a:hlink>
        <a:srgbClr val="1985D2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27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  Mitra</vt:lpstr>
      <vt:lpstr>Merriweather</vt:lpstr>
      <vt:lpstr>IBM Plex Sans Light</vt:lpstr>
      <vt:lpstr>Times New Roman</vt:lpstr>
      <vt:lpstr>IBM Plex Sans</vt:lpstr>
      <vt:lpstr>IranNastaliq</vt:lpstr>
      <vt:lpstr>Surrey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ICEMD</dc:creator>
  <cp:lastModifiedBy>Ali Zarghani</cp:lastModifiedBy>
  <cp:revision>24</cp:revision>
  <dcterms:modified xsi:type="dcterms:W3CDTF">2023-12-06T22:16:45Z</dcterms:modified>
</cp:coreProperties>
</file>